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6556375" cy="9347200"/>
  <p:notesSz cx="6858000" cy="9144000"/>
  <p:custDataLst>
    <p:tags r:id="rId3"/>
  </p:custDataLst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246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2410968" y="332232"/>
            <a:ext cx="3547872" cy="80772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spcAft>
                <a:spcPts val="140"/>
              </a:spcAft>
            </a:pPr>
            <a:r>
              <a:rPr lang="en-US" sz="1100" b="1">
                <a:latin typeface="Arial" panose="020B0604020202020204"/>
              </a:rPr>
              <a:t>Assembly Instruction</a:t>
            </a:r>
          </a:p>
          <a:p>
            <a:pPr indent="0">
              <a:spcAft>
                <a:spcPts val="140"/>
              </a:spcAft>
            </a:pPr>
            <a:r>
              <a:rPr lang="en-US" sz="1100" b="1">
                <a:latin typeface="Arial" panose="020B0604020202020204"/>
              </a:rPr>
              <a:t>Item Code-</a:t>
            </a:r>
            <a:r>
              <a:rPr lang="en-US" sz="1100" b="1">
                <a:latin typeface="Arial" panose="020B0604020202020204"/>
                <a:sym typeface="+mn-ea"/>
              </a:rPr>
              <a:t>Prague</a:t>
            </a:r>
            <a:r>
              <a:rPr lang="en-US" sz="1100" b="1">
                <a:latin typeface="Arial" panose="020B0604020202020204"/>
              </a:rPr>
              <a:t> (KF.1002B)</a:t>
            </a:r>
          </a:p>
          <a:p>
            <a:pPr indent="0">
              <a:spcAft>
                <a:spcPts val="140"/>
              </a:spcAft>
            </a:pPr>
            <a:r>
              <a:rPr lang="en-US" sz="1200">
                <a:latin typeface="Arial" panose="020B0604020202020204"/>
              </a:rPr>
              <a:t>Imported By JCI Global</a:t>
            </a:r>
          </a:p>
          <a:p>
            <a:pPr indent="0"/>
            <a:r>
              <a:rPr lang="en-US" sz="1200">
                <a:latin typeface="Arial" panose="020B0604020202020204"/>
              </a:rPr>
              <a:t>Building 3 west,605 Zillmere Rd.Aspley QLD 4035</a:t>
            </a:r>
          </a:p>
        </p:txBody>
      </p:sp>
      <p:sp>
        <p:nvSpPr>
          <p:cNvPr id="11" name="矩形 10"/>
          <p:cNvSpPr/>
          <p:nvPr/>
        </p:nvSpPr>
        <p:spPr>
          <a:xfrm>
            <a:off x="432816" y="2317623"/>
            <a:ext cx="1542288" cy="12496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1000" b="1">
                <a:latin typeface="Arial" panose="020B0604020202020204"/>
              </a:rPr>
              <a:t>BEFORE YOU START...</a:t>
            </a:r>
          </a:p>
        </p:txBody>
      </p:sp>
      <p:sp>
        <p:nvSpPr>
          <p:cNvPr id="12" name="矩形 11"/>
          <p:cNvSpPr/>
          <p:nvPr/>
        </p:nvSpPr>
        <p:spPr>
          <a:xfrm>
            <a:off x="423672" y="2494407"/>
            <a:ext cx="5663184" cy="76504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128000"/>
              </a:lnSpc>
            </a:pPr>
            <a:r>
              <a:rPr lang="en-US" sz="850" b="1">
                <a:latin typeface="Arial" panose="020B0604020202020204"/>
              </a:rPr>
              <a:t>1. Chose a clean jevel spacious assembly area.Avoid hard surface that may damage the product.</a:t>
            </a:r>
          </a:p>
          <a:p>
            <a:pPr indent="0">
              <a:lnSpc>
                <a:spcPct val="128000"/>
              </a:lnSpc>
            </a:pPr>
            <a:r>
              <a:rPr lang="en-US" sz="850" b="1">
                <a:latin typeface="Arial" panose="020B0604020202020204"/>
              </a:rPr>
              <a:t>2. Check and ensure that you have all required contents for complete assembly.</a:t>
            </a:r>
          </a:p>
          <a:p>
            <a:pPr indent="0">
              <a:lnSpc>
                <a:spcPct val="128000"/>
              </a:lnSpc>
            </a:pPr>
            <a:r>
              <a:rPr lang="en-US" sz="850" b="1">
                <a:latin typeface="Arial" panose="020B0604020202020204"/>
              </a:rPr>
              <a:t>3. Always read the assembly instructions carefully before beginning assembly.</a:t>
            </a:r>
          </a:p>
          <a:p>
            <a:pPr marL="65405" indent="-101600">
              <a:lnSpc>
                <a:spcPct val="128000"/>
              </a:lnSpc>
            </a:pPr>
            <a:r>
              <a:rPr lang="en-US" sz="850" b="1">
                <a:latin typeface="Arial" panose="020B0604020202020204"/>
              </a:rPr>
              <a:t>4. The packaging and contents can be a choking hazard, therefore keep out of reach of small children at all the times</a:t>
            </a:r>
          </a:p>
        </p:txBody>
      </p:sp>
      <p:sp>
        <p:nvSpPr>
          <p:cNvPr id="13" name="矩形 12"/>
          <p:cNvSpPr/>
          <p:nvPr/>
        </p:nvSpPr>
        <p:spPr>
          <a:xfrm>
            <a:off x="342265" y="3294380"/>
            <a:ext cx="6213475" cy="21971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marL="47625" indent="-101600" algn="l"/>
            <a:r>
              <a:rPr lang="en-US" sz="1300" b="1">
                <a:latin typeface="Arial" panose="020B0604020202020204"/>
              </a:rPr>
              <a:t>Step 1 Turn to the bottom of the sofa. </a:t>
            </a:r>
          </a:p>
          <a:p>
            <a:pPr marL="47625" indent="-101600" algn="l"/>
            <a:r>
              <a:rPr lang="en-US" sz="1300" b="1">
                <a:latin typeface="Arial" panose="020B0604020202020204"/>
              </a:rPr>
              <a:t>Take out the legs. Install the legs on the sofa.</a:t>
            </a:r>
          </a:p>
        </p:txBody>
      </p:sp>
      <p:sp>
        <p:nvSpPr>
          <p:cNvPr id="15" name="矩形 14"/>
          <p:cNvSpPr/>
          <p:nvPr/>
        </p:nvSpPr>
        <p:spPr>
          <a:xfrm>
            <a:off x="118745" y="6631813"/>
            <a:ext cx="2292096" cy="21640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1300" b="1">
                <a:latin typeface="Arial" panose="020B0604020202020204"/>
              </a:rPr>
              <a:t>Step 2 Assembly complete</a:t>
            </a:r>
          </a:p>
        </p:txBody>
      </p:sp>
      <p:pic>
        <p:nvPicPr>
          <p:cNvPr id="16" name="图片 15" descr="91E130914BE30B324158B04DF45209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190" y="339725"/>
            <a:ext cx="1470660" cy="90932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1790" y="1144905"/>
            <a:ext cx="3877945" cy="110871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6895" y="3809365"/>
            <a:ext cx="3375025" cy="265176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070" y="6978332"/>
            <a:ext cx="5499100" cy="157226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YjgyOGQyODI3NTAyMDJjYmRjZmFkZWE1NDI5Y2Q4NDIifQ==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7730</dc:title>
  <dc:creator>Amanda Duncan</dc:creator>
  <cp:lastModifiedBy>Amanda Duncan</cp:lastModifiedBy>
  <cp:revision>8</cp:revision>
  <dcterms:created xsi:type="dcterms:W3CDTF">2021-03-25T01:02:00Z</dcterms:created>
  <dcterms:modified xsi:type="dcterms:W3CDTF">2024-10-03T01:05:23Z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2052-12.1.0.18276</vt:lpwstr>
  </property>
  <property fmtid="{D5CDD505-2E9C-101B-9397-08002B2CF9AE}" pid="3" name="ICV">
    <vt:lpwstr>0207141EE0B94859A583C050CF28FA17_12</vt:lpwstr>
  </property>
</Properties>
</file>