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6556375" cy="9347200"/>
  <p:notesSz cx="6858000" cy="9144000"/>
  <p:custDataLst>
    <p:tags r:id="rId3"/>
  </p:custDataLst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246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2414143" y="137922"/>
            <a:ext cx="3547872" cy="8077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140"/>
              </a:spcAft>
            </a:pPr>
            <a:r>
              <a:rPr lang="en-US" sz="1100" b="1">
                <a:latin typeface="Arial" panose="020B0604020202020204"/>
              </a:rPr>
              <a:t>Assembly Instruction</a:t>
            </a:r>
          </a:p>
          <a:p>
            <a:pPr indent="0">
              <a:spcAft>
                <a:spcPts val="140"/>
              </a:spcAft>
            </a:pPr>
            <a:r>
              <a:rPr lang="en-US" sz="1100" b="1">
                <a:latin typeface="Arial" panose="020B0604020202020204"/>
              </a:rPr>
              <a:t>Item Code-Connor (KM.329B)</a:t>
            </a:r>
          </a:p>
          <a:p>
            <a:pPr indent="0">
              <a:spcAft>
                <a:spcPts val="140"/>
              </a:spcAft>
            </a:pPr>
            <a:r>
              <a:rPr lang="en-US" sz="1200">
                <a:latin typeface="Arial" panose="020B0604020202020204"/>
              </a:rPr>
              <a:t>Imported By JCI Global</a:t>
            </a:r>
          </a:p>
          <a:p>
            <a:pPr indent="0"/>
            <a:r>
              <a:rPr lang="en-US" sz="1200">
                <a:latin typeface="Arial" panose="020B0604020202020204"/>
              </a:rPr>
              <a:t>Building 3 west,605 Zillmere Rd.Aspley QLD 4035</a:t>
            </a:r>
          </a:p>
        </p:txBody>
      </p:sp>
      <p:sp>
        <p:nvSpPr>
          <p:cNvPr id="11" name="矩形 10"/>
          <p:cNvSpPr/>
          <p:nvPr/>
        </p:nvSpPr>
        <p:spPr>
          <a:xfrm>
            <a:off x="432816" y="2102358"/>
            <a:ext cx="1542288" cy="12496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1000" b="1">
                <a:latin typeface="Arial" panose="020B0604020202020204"/>
              </a:rPr>
              <a:t>BEFORE YOU START...</a:t>
            </a:r>
          </a:p>
        </p:txBody>
      </p:sp>
      <p:sp>
        <p:nvSpPr>
          <p:cNvPr id="12" name="矩形 11"/>
          <p:cNvSpPr/>
          <p:nvPr/>
        </p:nvSpPr>
        <p:spPr>
          <a:xfrm>
            <a:off x="423672" y="2279142"/>
            <a:ext cx="5663184" cy="7650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28000"/>
              </a:lnSpc>
            </a:pPr>
            <a:r>
              <a:rPr lang="en-US" sz="850" b="1">
                <a:latin typeface="Arial" panose="020B0604020202020204"/>
              </a:rPr>
              <a:t>1. Chose a clean jevel spacious assembly area.Avoid hard surface that may damage the product.</a:t>
            </a:r>
          </a:p>
          <a:p>
            <a:pPr indent="0">
              <a:lnSpc>
                <a:spcPct val="128000"/>
              </a:lnSpc>
            </a:pPr>
            <a:r>
              <a:rPr lang="en-US" sz="850" b="1">
                <a:latin typeface="Arial" panose="020B0604020202020204"/>
              </a:rPr>
              <a:t>2. Check and ensure that you have all required contents for complete assembly.</a:t>
            </a:r>
          </a:p>
          <a:p>
            <a:pPr indent="0">
              <a:lnSpc>
                <a:spcPct val="128000"/>
              </a:lnSpc>
            </a:pPr>
            <a:r>
              <a:rPr lang="en-US" sz="850" b="1">
                <a:latin typeface="Arial" panose="020B0604020202020204"/>
              </a:rPr>
              <a:t>3. Always read the assembly instructions carefully before beginning assembly.</a:t>
            </a:r>
          </a:p>
          <a:p>
            <a:pPr marL="65405" indent="-101600">
              <a:lnSpc>
                <a:spcPct val="128000"/>
              </a:lnSpc>
            </a:pPr>
            <a:r>
              <a:rPr lang="en-US" sz="850" b="1">
                <a:latin typeface="Arial" panose="020B0604020202020204"/>
              </a:rPr>
              <a:t>4. The packaging and contents can be a choking hazard, therefore keep out of reach of small children at all the times</a:t>
            </a:r>
          </a:p>
        </p:txBody>
      </p:sp>
      <p:sp>
        <p:nvSpPr>
          <p:cNvPr id="15" name="矩形 14"/>
          <p:cNvSpPr/>
          <p:nvPr/>
        </p:nvSpPr>
        <p:spPr>
          <a:xfrm>
            <a:off x="423545" y="3113913"/>
            <a:ext cx="2292096" cy="21640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l"/>
            <a:r>
              <a:rPr lang="en-US" sz="1300" b="1">
                <a:latin typeface="Arial" panose="020B0604020202020204"/>
              </a:rPr>
              <a:t>Step 1 Turn to the bottom of the sofa. Take out the accessory </a:t>
            </a:r>
          </a:p>
        </p:txBody>
      </p:sp>
      <p:pic>
        <p:nvPicPr>
          <p:cNvPr id="16" name="图片 15" descr="91E130914BE30B324158B04DF45209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700" y="137795"/>
            <a:ext cx="1470660" cy="90932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7600" y="1073785"/>
            <a:ext cx="1209040" cy="99631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1925" y="1078865"/>
            <a:ext cx="2004695" cy="10668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900" y="3449955"/>
            <a:ext cx="2364105" cy="8382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90215" y="3330575"/>
            <a:ext cx="3283585" cy="929005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433070" y="4314063"/>
            <a:ext cx="2292096" cy="21640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l"/>
            <a:r>
              <a:rPr lang="en-US" sz="1300" b="1">
                <a:latin typeface="Arial" panose="020B0604020202020204"/>
              </a:rPr>
              <a:t>Step 2 Insert the backrest into the sofa as shown in the picture 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9900" y="4601845"/>
            <a:ext cx="933450" cy="103060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50035" y="4566285"/>
            <a:ext cx="1619250" cy="113284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77870" y="4532630"/>
            <a:ext cx="927100" cy="93789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573905" y="4601845"/>
            <a:ext cx="1095375" cy="933450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325755" y="5703570"/>
            <a:ext cx="4687570" cy="21653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l"/>
            <a:r>
              <a:rPr lang="en-US" sz="1300" b="1">
                <a:latin typeface="Arial" panose="020B0604020202020204"/>
              </a:rPr>
              <a:t>Step 3 Connect the backrest to the seat cushion as shown</a:t>
            </a: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55295" y="5970270"/>
            <a:ext cx="2162810" cy="95885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963545" y="5946140"/>
            <a:ext cx="1481455" cy="982980"/>
          </a:xfrm>
          <a:prstGeom prst="rect">
            <a:avLst/>
          </a:prstGeom>
        </p:spPr>
      </p:pic>
      <p:sp>
        <p:nvSpPr>
          <p:cNvPr id="21" name="矩形 20"/>
          <p:cNvSpPr/>
          <p:nvPr/>
        </p:nvSpPr>
        <p:spPr>
          <a:xfrm>
            <a:off x="325755" y="7050405"/>
            <a:ext cx="4687570" cy="21653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l"/>
            <a:r>
              <a:rPr lang="en-US" sz="1300" b="1">
                <a:latin typeface="Arial" panose="020B0604020202020204"/>
              </a:rPr>
              <a:t>Step 4 Connect as picture shown</a:t>
            </a: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25755" y="7335520"/>
            <a:ext cx="1868805" cy="1509395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270125" y="7482205"/>
            <a:ext cx="2581910" cy="997585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078095" y="7429500"/>
            <a:ext cx="992505" cy="110363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YjgyOGQyODI3NTAyMDJjYmRjZmFkZWE1NDI5Y2Q4NDIifQ==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7730</dc:title>
  <dc:creator>Amanda Duncan</dc:creator>
  <cp:lastModifiedBy>Amanda Duncan</cp:lastModifiedBy>
  <cp:revision>6</cp:revision>
  <dcterms:created xsi:type="dcterms:W3CDTF">2021-03-25T01:02:00Z</dcterms:created>
  <dcterms:modified xsi:type="dcterms:W3CDTF">2024-12-03T00:30:39Z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2052-12.1.0.18276</vt:lpwstr>
  </property>
  <property fmtid="{D5CDD505-2E9C-101B-9397-08002B2CF9AE}" pid="3" name="ICV">
    <vt:lpwstr>0207141EE0B94859A583C050CF28FA17_12</vt:lpwstr>
  </property>
</Properties>
</file>