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556375" cy="9347200"/>
  <p:notesSz cx="6858000" cy="9144000"/>
  <p:custDataLst>
    <p:tags r:id="rId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414143" y="137922"/>
            <a:ext cx="3547872" cy="8077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Assembly Instruction</a:t>
            </a:r>
          </a:p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Item Code-Connor (KM.329B)</a:t>
            </a:r>
          </a:p>
          <a:p>
            <a:pPr indent="0">
              <a:spcAft>
                <a:spcPts val="140"/>
              </a:spcAft>
            </a:pPr>
            <a:r>
              <a:rPr lang="en-US" sz="1200">
                <a:latin typeface="Arial" panose="020B0604020202020204"/>
              </a:rPr>
              <a:t>Imported By JCI Global</a:t>
            </a:r>
          </a:p>
          <a:p>
            <a:pPr indent="0"/>
            <a:r>
              <a:rPr lang="en-US" sz="1200">
                <a:latin typeface="Arial" panose="020B0604020202020204"/>
              </a:rPr>
              <a:t>Building 3 west,605 Zillmere Rd.Aspley QLD 4035</a:t>
            </a:r>
          </a:p>
        </p:txBody>
      </p:sp>
      <p:sp>
        <p:nvSpPr>
          <p:cNvPr id="11" name="矩形 10"/>
          <p:cNvSpPr/>
          <p:nvPr/>
        </p:nvSpPr>
        <p:spPr>
          <a:xfrm>
            <a:off x="432816" y="2102358"/>
            <a:ext cx="154228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b="1">
                <a:latin typeface="Arial" panose="020B0604020202020204"/>
              </a:rPr>
              <a:t>BEFORE YOU START...</a:t>
            </a:r>
          </a:p>
        </p:txBody>
      </p:sp>
      <p:sp>
        <p:nvSpPr>
          <p:cNvPr id="12" name="矩形 11"/>
          <p:cNvSpPr/>
          <p:nvPr/>
        </p:nvSpPr>
        <p:spPr>
          <a:xfrm>
            <a:off x="423672" y="2279142"/>
            <a:ext cx="5663184" cy="765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1. Chose a clean jevel spacious assembly area.Avoid hard surface that may damage the product.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2. Check and ensure that you have all required contents for complete assembly.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3. Always read the assembly instructions carefully before beginning assembly.</a:t>
            </a:r>
          </a:p>
          <a:p>
            <a:pPr marL="65405" indent="-10160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4. The packaging and contents can be a choking hazard, therefore keep out of reach of small children at all the times</a:t>
            </a:r>
          </a:p>
        </p:txBody>
      </p:sp>
      <p:sp>
        <p:nvSpPr>
          <p:cNvPr id="15" name="矩形 14"/>
          <p:cNvSpPr/>
          <p:nvPr/>
        </p:nvSpPr>
        <p:spPr>
          <a:xfrm>
            <a:off x="423545" y="3113913"/>
            <a:ext cx="2292096" cy="2164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l"/>
            <a:r>
              <a:rPr lang="en-US" sz="1300" b="1">
                <a:latin typeface="Arial" panose="020B0604020202020204"/>
              </a:rPr>
              <a:t>Step 1 Turn to the bottom of the sofa. Take out the accessory </a:t>
            </a:r>
          </a:p>
        </p:txBody>
      </p:sp>
      <p:pic>
        <p:nvPicPr>
          <p:cNvPr id="16" name="图片 15" descr="91E130914BE30B324158B04DF45209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137795"/>
            <a:ext cx="1470660" cy="909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600" y="1073785"/>
            <a:ext cx="1209040" cy="9963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1925" y="1078865"/>
            <a:ext cx="2004695" cy="1066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00" y="3449955"/>
            <a:ext cx="2364105" cy="8382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0215" y="3330575"/>
            <a:ext cx="3283585" cy="92900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33070" y="4314063"/>
            <a:ext cx="2292096" cy="2164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l"/>
            <a:r>
              <a:rPr lang="en-US" sz="1300" b="1">
                <a:latin typeface="Arial" panose="020B0604020202020204"/>
              </a:rPr>
              <a:t>Step 2 Insert the backrest into the sofa as shown in the picture 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900" y="4601845"/>
            <a:ext cx="933450" cy="103060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50035" y="4566285"/>
            <a:ext cx="1619250" cy="11328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7870" y="4532630"/>
            <a:ext cx="927100" cy="9378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3905" y="4601845"/>
            <a:ext cx="1095375" cy="93345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25755" y="5703570"/>
            <a:ext cx="4687570" cy="2165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l"/>
            <a:r>
              <a:rPr lang="en-US" sz="1300" b="1">
                <a:latin typeface="Arial" panose="020B0604020202020204"/>
              </a:rPr>
              <a:t>Step 3 Connect the backrest to the seat cushion as shown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295" y="5970270"/>
            <a:ext cx="2162810" cy="958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63545" y="5946140"/>
            <a:ext cx="1481455" cy="982980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325755" y="7050405"/>
            <a:ext cx="4687570" cy="2165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l"/>
            <a:r>
              <a:rPr lang="en-US" sz="1300" b="1">
                <a:latin typeface="Arial" panose="020B0604020202020204"/>
              </a:rPr>
              <a:t>Step 4 Connect as picture shown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5755" y="7335520"/>
            <a:ext cx="1868805" cy="150939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70125" y="7482205"/>
            <a:ext cx="2581910" cy="99758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78095" y="7429500"/>
            <a:ext cx="992505" cy="11036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gyOGQyODI3NTAyMDJjYmRjZmFkZWE1NDI5Y2Q4ND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7730</dc:title>
  <dc:creator>Amanda Duncan</dc:creator>
  <cp:lastModifiedBy>Amanda Duncan</cp:lastModifiedBy>
  <cp:revision>6</cp:revision>
  <dcterms:created xsi:type="dcterms:W3CDTF">2021-03-25T01:02:00Z</dcterms:created>
  <dcterms:modified xsi:type="dcterms:W3CDTF">2024-12-03T00:30:39Z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0207141EE0B94859A583C050CF28FA17_12</vt:lpwstr>
  </property>
</Properties>
</file>