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556375" cy="9347200"/>
  <p:notesSz cx="6858000" cy="9144000"/>
  <p:custDataLst>
    <p:tags r:id="rId3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246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410968" y="332232"/>
            <a:ext cx="3547872" cy="8077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40"/>
              </a:spcAft>
            </a:pPr>
            <a:r>
              <a:rPr lang="en-US" sz="1100" b="1">
                <a:latin typeface="Arial" panose="020B0604020202020204"/>
              </a:rPr>
              <a:t>Assembly Instruction</a:t>
            </a:r>
          </a:p>
          <a:p>
            <a:pPr indent="0">
              <a:spcAft>
                <a:spcPts val="140"/>
              </a:spcAft>
            </a:pPr>
            <a:r>
              <a:rPr lang="en-US" sz="1100" b="1">
                <a:latin typeface="Arial" panose="020B0604020202020204"/>
              </a:rPr>
              <a:t>Item Code-</a:t>
            </a:r>
            <a:r>
              <a:rPr lang="en-US" sz="1100" b="1">
                <a:latin typeface="Arial" panose="020B0604020202020204"/>
                <a:sym typeface="+mn-ea"/>
              </a:rPr>
              <a:t>Alyssa</a:t>
            </a:r>
            <a:r>
              <a:rPr lang="en-US" sz="1100" b="1">
                <a:latin typeface="Arial" panose="020B0604020202020204"/>
              </a:rPr>
              <a:t> (KF.2828)</a:t>
            </a:r>
          </a:p>
          <a:p>
            <a:pPr indent="0">
              <a:spcAft>
                <a:spcPts val="140"/>
              </a:spcAft>
            </a:pPr>
            <a:r>
              <a:rPr lang="en-US" sz="1200">
                <a:latin typeface="Arial" panose="020B0604020202020204"/>
              </a:rPr>
              <a:t>Imported By JCI Global</a:t>
            </a:r>
          </a:p>
          <a:p>
            <a:pPr indent="0"/>
            <a:r>
              <a:rPr lang="en-US" sz="1200">
                <a:latin typeface="Arial" panose="020B0604020202020204"/>
              </a:rPr>
              <a:t>Building 3 west,605 Zillmere Rd.Aspley QLD 4035</a:t>
            </a:r>
          </a:p>
        </p:txBody>
      </p:sp>
      <p:sp>
        <p:nvSpPr>
          <p:cNvPr id="11" name="矩形 10"/>
          <p:cNvSpPr/>
          <p:nvPr/>
        </p:nvSpPr>
        <p:spPr>
          <a:xfrm>
            <a:off x="432816" y="2317623"/>
            <a:ext cx="1542288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000" b="1">
                <a:latin typeface="Arial" panose="020B0604020202020204"/>
              </a:rPr>
              <a:t>BEFORE YOU START...</a:t>
            </a:r>
          </a:p>
        </p:txBody>
      </p:sp>
      <p:sp>
        <p:nvSpPr>
          <p:cNvPr id="12" name="矩形 11"/>
          <p:cNvSpPr/>
          <p:nvPr/>
        </p:nvSpPr>
        <p:spPr>
          <a:xfrm>
            <a:off x="423672" y="2494407"/>
            <a:ext cx="5663184" cy="7650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1. Chose a clean jevel spacious assembly area.Avoid hard surface that may damage the product.</a:t>
            </a:r>
          </a:p>
          <a:p>
            <a:pPr indent="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2. Check and ensure that you have all required contents for complete assembly.</a:t>
            </a:r>
          </a:p>
          <a:p>
            <a:pPr indent="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3. Always read the assembly instructions carefully before beginning assembly.</a:t>
            </a:r>
          </a:p>
          <a:p>
            <a:pPr marL="65405" indent="-10160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4. The packaging and contents can be a choking hazard, therefore keep out of reach of small children at all the times</a:t>
            </a:r>
          </a:p>
        </p:txBody>
      </p:sp>
      <p:sp>
        <p:nvSpPr>
          <p:cNvPr id="13" name="矩形 12"/>
          <p:cNvSpPr/>
          <p:nvPr/>
        </p:nvSpPr>
        <p:spPr>
          <a:xfrm>
            <a:off x="342265" y="3294380"/>
            <a:ext cx="6213475" cy="21971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47625" indent="-101600" algn="l"/>
            <a:r>
              <a:rPr lang="en-US" sz="1300" b="1">
                <a:latin typeface="Arial" panose="020B0604020202020204"/>
              </a:rPr>
              <a:t>Step 1 Turn to the bottom of the sofa. </a:t>
            </a:r>
          </a:p>
          <a:p>
            <a:pPr marL="47625" indent="-101600" algn="l"/>
            <a:r>
              <a:rPr lang="en-US" sz="1300" b="1">
                <a:latin typeface="Arial" panose="020B0604020202020204"/>
              </a:rPr>
              <a:t>Take out the legs. Install the legs on the sofa.</a:t>
            </a:r>
          </a:p>
        </p:txBody>
      </p:sp>
      <p:sp>
        <p:nvSpPr>
          <p:cNvPr id="15" name="矩形 14"/>
          <p:cNvSpPr/>
          <p:nvPr/>
        </p:nvSpPr>
        <p:spPr>
          <a:xfrm>
            <a:off x="118745" y="6631813"/>
            <a:ext cx="2292096" cy="21640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300" b="1">
                <a:latin typeface="Arial" panose="020B0604020202020204"/>
              </a:rPr>
              <a:t>Step 2 Assembly complete</a:t>
            </a:r>
          </a:p>
        </p:txBody>
      </p:sp>
      <p:pic>
        <p:nvPicPr>
          <p:cNvPr id="16" name="图片 15" descr="91E130914BE30B324158B04DF45209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90" y="339725"/>
            <a:ext cx="1470660" cy="90932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540" y="1217295"/>
            <a:ext cx="3082290" cy="10960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265" y="3737610"/>
            <a:ext cx="3419475" cy="116078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365" y="5106035"/>
            <a:ext cx="3704590" cy="119888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3815" y="3810000"/>
            <a:ext cx="2406015" cy="154813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0" y="6978015"/>
            <a:ext cx="3082290" cy="10960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jgyOGQyODI3NTAyMDJjYmRjZmFkZWE1NDI5Y2Q4NDI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7730</dc:title>
  <dc:creator>Amanda Duncan</dc:creator>
  <cp:lastModifiedBy>Amanda Duncan</cp:lastModifiedBy>
  <cp:revision>5</cp:revision>
  <dcterms:created xsi:type="dcterms:W3CDTF">2021-03-25T01:02:00Z</dcterms:created>
  <dcterms:modified xsi:type="dcterms:W3CDTF">2024-10-03T01:05:59Z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0207141EE0B94859A583C050CF28FA17_12</vt:lpwstr>
  </property>
</Properties>
</file>