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6260465" cy="9613265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3568" y="1304544"/>
            <a:ext cx="1581912" cy="87782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096" y="1249680"/>
            <a:ext cx="1725168" cy="9296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20" y="1338072"/>
            <a:ext cx="856488" cy="8656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176" y="3846576"/>
            <a:ext cx="4974336" cy="122834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206752" y="216408"/>
            <a:ext cx="2834640" cy="701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en-US" sz="1300">
                <a:latin typeface="Arial" panose="020B0604020202090204"/>
              </a:rPr>
              <a:t>Assembly Instruction</a:t>
            </a:r>
            <a:endParaRPr lang="en-US" sz="1300">
              <a:latin typeface="Arial" panose="020B0604020202090204"/>
            </a:endParaRPr>
          </a:p>
          <a:p>
            <a:pPr indent="0"/>
            <a:r>
              <a:rPr lang="en-US" sz="1100">
                <a:latin typeface="Arial" panose="020B0604020202090204"/>
              </a:rPr>
              <a:t>Item Code-Venus (7882)</a:t>
            </a:r>
            <a:endParaRPr lang="en-US" sz="1100">
              <a:latin typeface="Arial" panose="020B0604020202090204"/>
            </a:endParaRPr>
          </a:p>
          <a:p>
            <a:pPr indent="0"/>
            <a:r>
              <a:rPr lang="en-US" sz="1000">
                <a:latin typeface="Arial" panose="020B0604020202090204"/>
              </a:rPr>
              <a:t>Imported By JCI Global</a:t>
            </a:r>
            <a:endParaRPr lang="en-US" sz="1000">
              <a:latin typeface="Arial" panose="020B0604020202090204"/>
            </a:endParaRPr>
          </a:p>
          <a:p>
            <a:pPr indent="0"/>
            <a:r>
              <a:rPr lang="en-US" sz="1000">
                <a:latin typeface="Arial" panose="020B0604020202090204"/>
              </a:rPr>
              <a:t>Building 3 west,605 Zillmere Rd,Aspley QLD 4035</a:t>
            </a:r>
            <a:endParaRPr lang="en-US" sz="1000">
              <a:latin typeface="Arial" panose="020B060402020209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960" y="2286000"/>
            <a:ext cx="1783080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1200">
                <a:latin typeface="Arial" panose="020B0604020202090204"/>
              </a:rPr>
              <a:t>BEFORE YOU START...</a:t>
            </a:r>
            <a:endParaRPr lang="en-US" sz="1200">
              <a:latin typeface="Arial" panose="020B060402020209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576" y="2545080"/>
            <a:ext cx="5599176" cy="62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en-US" sz="850">
                <a:latin typeface="Arial" panose="020B0604020202090204"/>
              </a:rPr>
              <a:t>1 .Chose a clean, level, spacious assembly area. Avoid hard surface that may damage the product.</a:t>
            </a:r>
            <a:endParaRPr lang="en-US" sz="850">
              <a:latin typeface="Arial" panose="020B0604020202090204"/>
            </a:endParaRPr>
          </a:p>
          <a:p>
            <a:pPr indent="0">
              <a:spcAft>
                <a:spcPts val="210"/>
              </a:spcAft>
            </a:pPr>
            <a:r>
              <a:rPr lang="en-US" sz="850">
                <a:latin typeface="Arial" panose="020B0604020202090204"/>
              </a:rPr>
              <a:t>2. Check and ensure that you have all required contents for complete assembly.</a:t>
            </a:r>
            <a:endParaRPr lang="en-US" sz="850">
              <a:latin typeface="Arial" panose="020B0604020202090204"/>
            </a:endParaRPr>
          </a:p>
          <a:p>
            <a:pPr indent="0">
              <a:spcAft>
                <a:spcPts val="210"/>
              </a:spcAft>
            </a:pPr>
            <a:r>
              <a:rPr lang="en-US" sz="850">
                <a:latin typeface="Arial" panose="020B0604020202090204"/>
              </a:rPr>
              <a:t>3. Always read the assembly instructions carefully before beginning assembly.</a:t>
            </a:r>
            <a:endParaRPr lang="en-US" sz="850">
              <a:latin typeface="Arial" panose="020B0604020202090204"/>
            </a:endParaRPr>
          </a:p>
          <a:p>
            <a:pPr indent="0"/>
            <a:r>
              <a:rPr lang="en-US" sz="850">
                <a:latin typeface="Arial" panose="020B0604020202090204"/>
              </a:rPr>
              <a:t>4. The packaging and contents can be a choking hazard, therefor keep out of reach of small children at all the times.</a:t>
            </a:r>
            <a:endParaRPr lang="en-US" sz="850">
              <a:latin typeface="Arial" panose="020B060402020209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720" y="3355848"/>
            <a:ext cx="4462272" cy="4175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en-US" sz="1200">
                <a:latin typeface="Arial" panose="020B0604020202090204"/>
              </a:rPr>
              <a:t>Step 1 Join sofa by back connector</a:t>
            </a:r>
            <a:endParaRPr lang="en-US" sz="1200">
              <a:latin typeface="Arial" panose="020B0604020202090204"/>
            </a:endParaRPr>
          </a:p>
          <a:p>
            <a:pPr indent="0"/>
            <a:r>
              <a:rPr lang="en-US" sz="800">
                <a:latin typeface="Arial" panose="020B0604020202090204"/>
              </a:rPr>
              <a:t>Open the carton, take out the bag from the none-woven bag, connect the back to seat as below:</a:t>
            </a:r>
            <a:endParaRPr lang="en-US" sz="800">
              <a:latin typeface="Arial" panose="020B060402020209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008" y="5263896"/>
            <a:ext cx="1950720" cy="2225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1200">
                <a:latin typeface="Arial" panose="020B0604020202090204"/>
              </a:rPr>
              <a:t>Step 2 Wire connection</a:t>
            </a:r>
            <a:endParaRPr lang="en-US" sz="1200">
              <a:latin typeface="Arial" panose="020B06040202020902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0960" y="5736336"/>
            <a:ext cx="3017520" cy="11338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050"/>
              </a:spcAft>
            </a:pPr>
            <a:r>
              <a:rPr lang="en-US" sz="800">
                <a:latin typeface="Arial" panose="020B0604020202090204"/>
              </a:rPr>
              <a:t>1 )LED Light Wire connection, Open the back flag of LHF seat, Connect the parts as instructed</a:t>
            </a:r>
            <a:endParaRPr lang="en-US" sz="800">
              <a:latin typeface="Arial" panose="020B0604020202090204"/>
            </a:endParaRPr>
          </a:p>
          <a:p>
            <a:pPr indent="0">
              <a:spcAft>
                <a:spcPts val="1050"/>
              </a:spcAft>
            </a:pPr>
            <a:r>
              <a:rPr lang="en-US" sz="800">
                <a:latin typeface="Arial" panose="020B0604020202090204"/>
              </a:rPr>
              <a:t>2) Reading Lamp wire connection, Open the back flag of Middle seat, Connect the parts as instructed</a:t>
            </a:r>
            <a:endParaRPr lang="en-US" sz="800">
              <a:latin typeface="Arial" panose="020B0604020202090204"/>
            </a:endParaRPr>
          </a:p>
          <a:p>
            <a:pPr indent="0"/>
            <a:r>
              <a:rPr lang="en-US" sz="800">
                <a:latin typeface="Arial" panose="020B0604020202090204"/>
              </a:rPr>
              <a:t>3) Make the USB Charger work: Open the back flag of Middle seat, connect the plug to the wall or any other places as instructed</a:t>
            </a:r>
            <a:endParaRPr lang="en-US" sz="800">
              <a:latin typeface="Arial" panose="020B060402020209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0960" y="7050024"/>
            <a:ext cx="2456688" cy="384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en-US" sz="800">
                <a:latin typeface="Arial" panose="020B0604020202090204"/>
              </a:rPr>
              <a:t>4) Take out the electric parts from the bottom of the sofa, assemble them as right instruction, connect the line under recliner to the transformer directly.</a:t>
            </a:r>
            <a:endParaRPr lang="en-US" sz="800">
              <a:latin typeface="Arial" panose="020B0604020202090204"/>
            </a:endParaRPr>
          </a:p>
        </p:txBody>
      </p:sp>
      <p:pic>
        <p:nvPicPr>
          <p:cNvPr id="17" name="图片 16" descr="91E130914BE30B324158B04DF45209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910" y="139065"/>
            <a:ext cx="1385570" cy="85661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1115" y="7120255"/>
            <a:ext cx="3356610" cy="20955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0144" y="2709672"/>
            <a:ext cx="1685544" cy="6400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696" y="2386584"/>
            <a:ext cx="2368296" cy="135940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936" y="4861560"/>
            <a:ext cx="2115312" cy="241401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7056" y="198120"/>
            <a:ext cx="3517392" cy="5151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910"/>
              </a:spcAft>
            </a:pPr>
            <a:r>
              <a:rPr lang="en-US" sz="1200">
                <a:latin typeface="Arial" panose="020B0604020202090204"/>
              </a:rPr>
              <a:t>Function 1</a:t>
            </a:r>
            <a:r>
              <a:rPr lang="zh-TW" sz="1200">
                <a:latin typeface="Arial" panose="020B0604020202090204"/>
                <a:ea typeface="Arial" panose="020B0604020202090204"/>
              </a:rPr>
              <a:t>: </a:t>
            </a:r>
            <a:r>
              <a:rPr lang="en-US" sz="1200">
                <a:latin typeface="Arial" panose="020B0604020202090204"/>
              </a:rPr>
              <a:t>Socket outlet for the E-station</a:t>
            </a:r>
            <a:endParaRPr lang="en-US" sz="1200">
              <a:latin typeface="Arial" panose="020B0604020202090204"/>
            </a:endParaRPr>
          </a:p>
          <a:p>
            <a:pPr indent="0"/>
            <a:r>
              <a:rPr lang="en-US" sz="800">
                <a:latin typeface="Arial" panose="020B0604020202090204"/>
              </a:rPr>
              <a:t>Press the Button to open the Socket outlet for the E-station.</a:t>
            </a:r>
            <a:endParaRPr lang="en-US" sz="800">
              <a:latin typeface="Arial" panose="020B06040202020902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960" y="1792224"/>
            <a:ext cx="2563368" cy="5181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910"/>
              </a:spcAft>
            </a:pPr>
            <a:r>
              <a:rPr lang="en-US" sz="1200">
                <a:latin typeface="Arial" panose="020B0604020202090204"/>
              </a:rPr>
              <a:t>Function 2</a:t>
            </a:r>
            <a:r>
              <a:rPr lang="zh-TW" sz="1200">
                <a:latin typeface="Arial" panose="020B0604020202090204"/>
                <a:ea typeface="Arial" panose="020B0604020202090204"/>
              </a:rPr>
              <a:t>: </a:t>
            </a:r>
            <a:r>
              <a:rPr lang="en-US" sz="1200">
                <a:latin typeface="Arial" panose="020B0604020202090204"/>
              </a:rPr>
              <a:t>Reading Lamp</a:t>
            </a:r>
            <a:endParaRPr lang="en-US" sz="1200">
              <a:latin typeface="Arial" panose="020B0604020202090204"/>
            </a:endParaRPr>
          </a:p>
          <a:p>
            <a:pPr indent="0"/>
            <a:r>
              <a:rPr lang="en-US" sz="800">
                <a:latin typeface="Arial" panose="020B0604020202090204"/>
              </a:rPr>
              <a:t>Touch the button to control the luminance, all 3 grades</a:t>
            </a:r>
            <a:endParaRPr lang="en-US" sz="800">
              <a:latin typeface="Arial" panose="020B060402020209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248" y="3959352"/>
            <a:ext cx="2855976" cy="2255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1200">
                <a:latin typeface="Arial" panose="020B0604020202090204"/>
              </a:rPr>
              <a:t>Function 3</a:t>
            </a:r>
            <a:r>
              <a:rPr lang="zh-TW" sz="1200">
                <a:latin typeface="Arial" panose="020B0604020202090204"/>
                <a:ea typeface="Arial" panose="020B0604020202090204"/>
              </a:rPr>
              <a:t>: </a:t>
            </a:r>
            <a:r>
              <a:rPr lang="en-US" sz="1200">
                <a:latin typeface="Arial" panose="020B0604020202090204"/>
              </a:rPr>
              <a:t>Cupholder Instruction</a:t>
            </a:r>
            <a:endParaRPr lang="en-US" sz="1200">
              <a:latin typeface="Arial" panose="020B060402020209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9248" y="4297680"/>
            <a:ext cx="1191768" cy="1030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80"/>
              </a:spcAft>
            </a:pPr>
            <a:r>
              <a:rPr lang="en-US" sz="800">
                <a:latin typeface="Arial" panose="020B0604020202090204"/>
              </a:rPr>
              <a:t>1) Recline</a:t>
            </a:r>
            <a:endParaRPr lang="en-US" sz="800">
              <a:latin typeface="Arial" panose="020B0604020202090204"/>
            </a:endParaRPr>
          </a:p>
          <a:p>
            <a:pPr indent="0">
              <a:spcAft>
                <a:spcPts val="280"/>
              </a:spcAft>
            </a:pPr>
            <a:r>
              <a:rPr lang="en-US" sz="800">
                <a:latin typeface="Arial" panose="020B0604020202090204"/>
              </a:rPr>
              <a:t>2) Back to sitting position</a:t>
            </a:r>
            <a:endParaRPr lang="en-US" sz="800">
              <a:latin typeface="Arial" panose="020B0604020202090204"/>
            </a:endParaRPr>
          </a:p>
          <a:p>
            <a:pPr indent="0">
              <a:spcAft>
                <a:spcPts val="280"/>
              </a:spcAft>
            </a:pPr>
            <a:r>
              <a:rPr lang="en-US" sz="800">
                <a:latin typeface="Arial" panose="020B0604020202090204"/>
              </a:rPr>
              <a:t>3) Close the headrest</a:t>
            </a:r>
            <a:endParaRPr lang="en-US" sz="800">
              <a:latin typeface="Arial" panose="020B0604020202090204"/>
            </a:endParaRPr>
          </a:p>
          <a:p>
            <a:pPr indent="0">
              <a:spcAft>
                <a:spcPts val="280"/>
              </a:spcAft>
            </a:pPr>
            <a:r>
              <a:rPr lang="en-US" sz="800">
                <a:latin typeface="Arial" panose="020B0604020202090204"/>
              </a:rPr>
              <a:t>4) Open the headrest</a:t>
            </a:r>
            <a:endParaRPr lang="en-US" sz="800">
              <a:latin typeface="Arial" panose="020B0604020202090204"/>
            </a:endParaRPr>
          </a:p>
          <a:p>
            <a:pPr indent="0">
              <a:spcAft>
                <a:spcPts val="280"/>
              </a:spcAft>
            </a:pPr>
            <a:r>
              <a:rPr lang="en-US" sz="800">
                <a:latin typeface="Arial" panose="020B0604020202090204"/>
              </a:rPr>
              <a:t>5) Light</a:t>
            </a:r>
            <a:endParaRPr lang="en-US" sz="800">
              <a:latin typeface="Arial" panose="020B0604020202090204"/>
            </a:endParaRPr>
          </a:p>
          <a:p>
            <a:pPr indent="0"/>
            <a:r>
              <a:rPr lang="en-US" sz="800">
                <a:latin typeface="Arial" panose="020B0604020202090204"/>
              </a:rPr>
              <a:t>6) USB Charger</a:t>
            </a:r>
            <a:endParaRPr lang="en-US" sz="800">
              <a:latin typeface="Arial" panose="020B0604020202090204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" y="701675"/>
            <a:ext cx="5156835" cy="9582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7745" y="2861945"/>
            <a:ext cx="657225" cy="2381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455" y="7315200"/>
            <a:ext cx="5638800" cy="206692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1438</Words>
  <Application>WPS 演示</Application>
  <PresentationFormat/>
  <Paragraphs>38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方正书宋_GBK</vt:lpstr>
      <vt:lpstr>Wingdings</vt:lpstr>
      <vt:lpstr>Arial</vt:lpstr>
      <vt:lpstr>MingLiU</vt:lpstr>
      <vt:lpstr>宋体-繁</vt:lpstr>
      <vt:lpstr>微软雅黑</vt:lpstr>
      <vt:lpstr>汉仪旗黑</vt:lpstr>
      <vt:lpstr>宋体</vt:lpstr>
      <vt:lpstr>Arial Unicode MS</vt:lpstr>
      <vt:lpstr>汉仪书宋二KW</vt:lpstr>
      <vt:lpstr>Calibri</vt:lpstr>
      <vt:lpstr>Helvetica Neue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denkeibun</cp:lastModifiedBy>
  <cp:revision>1</cp:revision>
  <dcterms:created xsi:type="dcterms:W3CDTF">2021-03-25T01:45:42Z</dcterms:created>
  <dcterms:modified xsi:type="dcterms:W3CDTF">2021-03-25T01:45:42Z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2052-3.3.1.5149</vt:lpwstr>
  </property>
</Properties>
</file>